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92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699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70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49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27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38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43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01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88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69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37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368B3E-3F41-4F81-B318-A69BAEE5FDBE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34104-1B78-4EAC-A776-F95CDE5AD4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71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СТ РК 1279-2004.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Дороги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автомобильные и аэродромы.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Методы определения шероховатости дорожного покрытия и коэффициента сцепления колес автомобиля с дорожным покрытием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Астана: Госстандарт РК, 2004.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722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588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6.1 – сурет – Төсеме бетінің кедір-бұдырлық түрлері және олардың көрсеткіштері: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а-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біркелкі;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б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бұдырланған;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макро кедір-бұдырлық;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микро кедір-бұдырлық;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z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дөңестіктің биіктігі;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h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ойыс тереңдігі;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l – 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кедір-бұдырлықтар арасы;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 α –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ұшының бұрышы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324725" cy="2457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737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45" y="1485900"/>
            <a:ext cx="7905750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98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Бақылау құралдары және қосымша жабдықтар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Букл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 t="58913" r="75354" b="12088"/>
          <a:stretch>
            <a:fillRect/>
          </a:stretch>
        </p:blipFill>
        <p:spPr bwMode="auto">
          <a:xfrm>
            <a:off x="2828924" y="1485900"/>
            <a:ext cx="3894460" cy="4333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192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Өлшеу жұмыстарын жүргізу реті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age00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83" y="1700808"/>
            <a:ext cx="4573715" cy="258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869154"/>
            <a:ext cx="2628900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39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kk-KZ" dirty="0"/>
              <a:t>сынақ  жұмыстары жүргізілетін телімнің толық атауы және оның техникалық эксплуатациялық сипаттариалары;  </a:t>
            </a:r>
            <a:endParaRPr lang="ru-RU" dirty="0"/>
          </a:p>
          <a:p>
            <a:pPr lvl="0"/>
            <a:r>
              <a:rPr lang="kk-KZ" dirty="0"/>
              <a:t>сыналатын телім ұзындығы; </a:t>
            </a:r>
            <a:endParaRPr lang="ru-RU" dirty="0"/>
          </a:p>
          <a:p>
            <a:pPr lvl="0"/>
            <a:r>
              <a:rPr lang="kk-KZ" dirty="0"/>
              <a:t>сынақ жүргізілген күн мен уақыт; </a:t>
            </a:r>
            <a:r>
              <a:rPr lang="ru-RU" dirty="0"/>
              <a:t>  </a:t>
            </a:r>
          </a:p>
          <a:p>
            <a:pPr lvl="0"/>
            <a:r>
              <a:rPr lang="kk-KZ" dirty="0"/>
              <a:t>табиғи шарттар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жол жамылғысы төсемесінің түрі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төсеме бетінің жағдайы (кірленеуі, тазалау мүмкінділігі) </a:t>
            </a:r>
            <a:endParaRPr lang="ru-RU" dirty="0"/>
          </a:p>
          <a:p>
            <a:pPr lvl="0"/>
            <a:r>
              <a:rPr lang="kk-KZ" dirty="0"/>
              <a:t>төсемеде бар бүлінулер түрлері;  </a:t>
            </a:r>
            <a:endParaRPr lang="ru-RU" dirty="0"/>
          </a:p>
          <a:p>
            <a:pPr lvl="0"/>
            <a:r>
              <a:rPr lang="kk-KZ" dirty="0"/>
              <a:t>жолтабан болуы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бойлық еңістік мәні</a:t>
            </a:r>
            <a:r>
              <a:rPr lang="ru-RU" dirty="0"/>
              <a:t>; </a:t>
            </a:r>
          </a:p>
          <a:p>
            <a:pPr lvl="0"/>
            <a:r>
              <a:rPr lang="kk-KZ" dirty="0"/>
              <a:t> ілініс коэффициентінің мәні</a:t>
            </a:r>
            <a:r>
              <a:rPr lang="ru-RU" dirty="0"/>
              <a:t>; </a:t>
            </a:r>
          </a:p>
          <a:p>
            <a:r>
              <a:rPr lang="ru-RU" dirty="0"/>
              <a:t> </a:t>
            </a:r>
            <a:r>
              <a:rPr lang="kk-KZ" dirty="0"/>
              <a:t>кедір-бұдырлықтың орташа тереңдігі.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b="1" i="1" dirty="0" smtClean="0">
                <a:effectLst/>
                <a:latin typeface="Times New Roman" pitchFamily="18" charset="0"/>
                <a:cs typeface="Times New Roman" pitchFamily="18" charset="0"/>
              </a:rPr>
              <a:t>Сынақ </a:t>
            </a:r>
            <a:r>
              <a:rPr lang="kk-KZ" b="1" i="1" dirty="0">
                <a:effectLst/>
                <a:latin typeface="Times New Roman" pitchFamily="18" charset="0"/>
                <a:cs typeface="Times New Roman" pitchFamily="18" charset="0"/>
              </a:rPr>
              <a:t>нәтижелерін тапсыру реті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26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875331"/>
            <a:ext cx="4777740" cy="52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2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908720"/>
            <a:ext cx="6703695" cy="484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784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</Words>
  <Application>Microsoft Office PowerPoint</Application>
  <PresentationFormat>Экран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Бақылау құралдары және қосымша жабдықтар</vt:lpstr>
      <vt:lpstr>Өлшеу жұмыстарын жүргізу реті</vt:lpstr>
      <vt:lpstr>Сынақ нәтижелерін тапсыру реті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</cp:revision>
  <dcterms:created xsi:type="dcterms:W3CDTF">2021-02-24T10:57:16Z</dcterms:created>
  <dcterms:modified xsi:type="dcterms:W3CDTF">2021-02-24T10:57:38Z</dcterms:modified>
</cp:coreProperties>
</file>